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58" d="100"/>
          <a:sy n="58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18" Type="http://schemas.openxmlformats.org/officeDocument/2006/relationships/image" Target="../media/image3.png"/><Relationship Id="rId26" Type="http://schemas.openxmlformats.org/officeDocument/2006/relationships/image" Target="../media/image134.png"/><Relationship Id="rId3" Type="http://schemas.openxmlformats.org/officeDocument/2006/relationships/image" Target="../media/image116.png"/><Relationship Id="rId21" Type="http://schemas.openxmlformats.org/officeDocument/2006/relationships/image" Target="../media/image129.png"/><Relationship Id="rId7" Type="http://schemas.openxmlformats.org/officeDocument/2006/relationships/image" Target="../media/image117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33.png"/><Relationship Id="rId2" Type="http://schemas.openxmlformats.org/officeDocument/2006/relationships/image" Target="../media/image115.png"/><Relationship Id="rId16" Type="http://schemas.openxmlformats.org/officeDocument/2006/relationships/image" Target="../media/image125.png"/><Relationship Id="rId20" Type="http://schemas.openxmlformats.org/officeDocument/2006/relationships/image" Target="../media/image128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20.png"/><Relationship Id="rId24" Type="http://schemas.openxmlformats.org/officeDocument/2006/relationships/image" Target="../media/image132.png"/><Relationship Id="rId5" Type="http://schemas.openxmlformats.org/officeDocument/2006/relationships/image" Target="../media/image13.png"/><Relationship Id="rId15" Type="http://schemas.openxmlformats.org/officeDocument/2006/relationships/image" Target="../media/image124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10" Type="http://schemas.openxmlformats.org/officeDocument/2006/relationships/image" Target="../media/image4.png"/><Relationship Id="rId19" Type="http://schemas.openxmlformats.org/officeDocument/2006/relationships/image" Target="../media/image127.png"/><Relationship Id="rId31" Type="http://schemas.openxmlformats.org/officeDocument/2006/relationships/image" Target="../media/image138.png"/><Relationship Id="rId4" Type="http://schemas.openxmlformats.org/officeDocument/2006/relationships/image" Target="../media/image107.png"/><Relationship Id="rId9" Type="http://schemas.openxmlformats.org/officeDocument/2006/relationships/image" Target="../media/image119.png"/><Relationship Id="rId14" Type="http://schemas.openxmlformats.org/officeDocument/2006/relationships/image" Target="../media/image123.png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Relationship Id="rId30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47.png"/><Relationship Id="rId18" Type="http://schemas.openxmlformats.org/officeDocument/2006/relationships/image" Target="../media/image150.png"/><Relationship Id="rId3" Type="http://schemas.openxmlformats.org/officeDocument/2006/relationships/image" Target="../media/image140.png"/><Relationship Id="rId21" Type="http://schemas.openxmlformats.org/officeDocument/2006/relationships/image" Target="../media/image5.png"/><Relationship Id="rId7" Type="http://schemas.openxmlformats.org/officeDocument/2006/relationships/image" Target="../media/image143.png"/><Relationship Id="rId12" Type="http://schemas.openxmlformats.org/officeDocument/2006/relationships/image" Target="../media/image146.png"/><Relationship Id="rId17" Type="http://schemas.openxmlformats.org/officeDocument/2006/relationships/image" Target="../media/image14.png"/><Relationship Id="rId2" Type="http://schemas.openxmlformats.org/officeDocument/2006/relationships/image" Target="../media/image139.png"/><Relationship Id="rId16" Type="http://schemas.openxmlformats.org/officeDocument/2006/relationships/image" Target="../media/image13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11" Type="http://schemas.openxmlformats.org/officeDocument/2006/relationships/image" Target="../media/image145.png"/><Relationship Id="rId5" Type="http://schemas.openxmlformats.org/officeDocument/2006/relationships/image" Target="../media/image115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19" Type="http://schemas.openxmlformats.org/officeDocument/2006/relationships/image" Target="../media/image151.png"/><Relationship Id="rId4" Type="http://schemas.openxmlformats.org/officeDocument/2006/relationships/image" Target="../media/image141.png"/><Relationship Id="rId9" Type="http://schemas.openxmlformats.org/officeDocument/2006/relationships/image" Target="../media/image107.png"/><Relationship Id="rId14" Type="http://schemas.openxmlformats.org/officeDocument/2006/relationships/image" Target="../media/image1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16.png"/><Relationship Id="rId4" Type="http://schemas.openxmlformats.org/officeDocument/2006/relationships/image" Target="../media/image1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4.png"/><Relationship Id="rId7" Type="http://schemas.openxmlformats.org/officeDocument/2006/relationships/image" Target="../media/image1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0.png"/><Relationship Id="rId7" Type="http://schemas.openxmlformats.org/officeDocument/2006/relationships/image" Target="../media/image193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192.png"/><Relationship Id="rId10" Type="http://schemas.openxmlformats.org/officeDocument/2006/relationships/image" Target="../media/image196.png"/><Relationship Id="rId4" Type="http://schemas.openxmlformats.org/officeDocument/2006/relationships/image" Target="../media/image191.png"/><Relationship Id="rId9" Type="http://schemas.openxmlformats.org/officeDocument/2006/relationships/image" Target="../media/image1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17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7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41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5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84.png"/><Relationship Id="rId26" Type="http://schemas.openxmlformats.org/officeDocument/2006/relationships/image" Target="../media/image91.png"/><Relationship Id="rId3" Type="http://schemas.openxmlformats.org/officeDocument/2006/relationships/image" Target="../media/image70.png"/><Relationship Id="rId21" Type="http://schemas.openxmlformats.org/officeDocument/2006/relationships/image" Target="../media/image87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5" Type="http://schemas.openxmlformats.org/officeDocument/2006/relationships/image" Target="../media/image90.png"/><Relationship Id="rId33" Type="http://schemas.openxmlformats.org/officeDocument/2006/relationships/image" Target="../media/image97.png"/><Relationship Id="rId2" Type="http://schemas.openxmlformats.org/officeDocument/2006/relationships/image" Target="../media/image69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89.png"/><Relationship Id="rId32" Type="http://schemas.openxmlformats.org/officeDocument/2006/relationships/image" Target="../media/image96.png"/><Relationship Id="rId5" Type="http://schemas.openxmlformats.org/officeDocument/2006/relationships/image" Target="../media/image72.png"/><Relationship Id="rId15" Type="http://schemas.openxmlformats.org/officeDocument/2006/relationships/image" Target="../media/image81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31" Type="http://schemas.openxmlformats.org/officeDocument/2006/relationships/image" Target="../media/image2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0.png"/><Relationship Id="rId22" Type="http://schemas.openxmlformats.org/officeDocument/2006/relationships/image" Target="../media/image21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Relationship Id="rId8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1.png"/><Relationship Id="rId4" Type="http://schemas.openxmlformats.org/officeDocument/2006/relationships/image" Target="../media/image10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10175" y="353288"/>
            <a:ext cx="2721385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6303987" y="2232702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21E4DD7-1942-8ED2-FFAC-9711AA1A9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09"/>
          <a:stretch/>
        </p:blipFill>
        <p:spPr bwMode="auto">
          <a:xfrm>
            <a:off x="10056561" y="2243331"/>
            <a:ext cx="918077" cy="174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30FB4-D7DA-BF46-F376-99E9F4111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4" t="11726" b="13584"/>
          <a:stretch/>
        </p:blipFill>
        <p:spPr bwMode="auto">
          <a:xfrm>
            <a:off x="9918403" y="1031847"/>
            <a:ext cx="1374298" cy="121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B0D51B-708B-7FD2-510F-875777374B53}"/>
              </a:ext>
            </a:extLst>
          </p:cNvPr>
          <p:cNvGrpSpPr/>
          <p:nvPr/>
        </p:nvGrpSpPr>
        <p:grpSpPr>
          <a:xfrm>
            <a:off x="9081069" y="2537941"/>
            <a:ext cx="2607471" cy="1944521"/>
            <a:chOff x="9081069" y="2537941"/>
            <a:chExt cx="2607471" cy="194452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B40EF99-04ED-2462-FA45-A9AA311EC233}"/>
                </a:ext>
              </a:extLst>
            </p:cNvPr>
            <p:cNvGrpSpPr/>
            <p:nvPr/>
          </p:nvGrpSpPr>
          <p:grpSpPr>
            <a:xfrm>
              <a:off x="9081069" y="2537941"/>
              <a:ext cx="2567011" cy="1840294"/>
              <a:chOff x="9081069" y="2537941"/>
              <a:chExt cx="2567011" cy="1840294"/>
            </a:xfrm>
          </p:grpSpPr>
          <p:pic>
            <p:nvPicPr>
              <p:cNvPr id="45" name="Picture 10">
                <a:extLst>
                  <a:ext uri="{FF2B5EF4-FFF2-40B4-BE49-F238E27FC236}">
                    <a16:creationId xmlns:a16="http://schemas.microsoft.com/office/drawing/2014/main" id="{25AC5C92-E69D-2B79-3ED3-A4494BF26C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1069" y="2537941"/>
                <a:ext cx="2567011" cy="1840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33563448-1174-EA12-5C98-C9422D9AE0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2367" y="2613234"/>
                <a:ext cx="2457447" cy="1761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A796E622-AA63-B5E9-0C17-255D8031E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29" y="2642168"/>
              <a:ext cx="2567011" cy="1840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05046E-9361-4216-28A6-FC05D58D58B2}"/>
              </a:ext>
            </a:extLst>
          </p:cNvPr>
          <p:cNvGrpSpPr/>
          <p:nvPr/>
        </p:nvGrpSpPr>
        <p:grpSpPr>
          <a:xfrm>
            <a:off x="6208675" y="4628663"/>
            <a:ext cx="2823907" cy="2193614"/>
            <a:chOff x="6208675" y="4628663"/>
            <a:chExt cx="2823907" cy="219361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88964C0-FB7F-2F48-3D0E-AE49635E79CB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046201"/>
              <a:chOff x="6208675" y="4628663"/>
              <a:chExt cx="2823907" cy="2046201"/>
            </a:xfrm>
          </p:grpSpPr>
          <p:pic>
            <p:nvPicPr>
              <p:cNvPr id="42" name="Picture 6">
                <a:extLst>
                  <a:ext uri="{FF2B5EF4-FFF2-40B4-BE49-F238E27FC236}">
                    <a16:creationId xmlns:a16="http://schemas.microsoft.com/office/drawing/2014/main" id="{B7C532A8-D6DF-D10D-0B2D-6F2119BDBA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8675" y="4628663"/>
                <a:ext cx="2823907" cy="2018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B63CAABA-F381-2FF1-B635-DA73174B14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4835" y="4711203"/>
                <a:ext cx="2681226" cy="19636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90" name="Picture 18">
              <a:extLst>
                <a:ext uri="{FF2B5EF4-FFF2-40B4-BE49-F238E27FC236}">
                  <a16:creationId xmlns:a16="http://schemas.microsoft.com/office/drawing/2014/main" id="{02A751B7-FFC3-B91A-F360-3F71CB93A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1657" y="4770013"/>
              <a:ext cx="2802207" cy="2052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963379" y="549479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1121161" y="359321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04" y="4509478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17CCFA7-7707-463F-CA06-80E4209F710F}"/>
              </a:ext>
            </a:extLst>
          </p:cNvPr>
          <p:cNvGrpSpPr/>
          <p:nvPr/>
        </p:nvGrpSpPr>
        <p:grpSpPr>
          <a:xfrm>
            <a:off x="7616428" y="221825"/>
            <a:ext cx="3094302" cy="2405419"/>
            <a:chOff x="7616428" y="221825"/>
            <a:chExt cx="3094302" cy="240541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7E3031A-5E1A-DC4B-37C0-4D2F6B0FE899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B4EF33F-FCCB-B337-2893-59E02C0E8375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319154"/>
                <a:chOff x="7616428" y="221825"/>
                <a:chExt cx="3067844" cy="2319154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CDEF3CF2-3178-0AE7-5AE2-9C550F32FEFB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146793"/>
                  <a:chOff x="7616428" y="662781"/>
                  <a:chExt cx="3067844" cy="2146793"/>
                </a:xfrm>
              </p:grpSpPr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28DFD7BF-C884-4A00-770F-8C3DEF6C07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662781"/>
                    <a:ext cx="3024580" cy="19737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BA95F49-4035-C78A-F90F-2C17430609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16428" y="807609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922D19C-8AED-C576-5EE0-6E0959708E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539014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8">
                <a:extLst>
                  <a:ext uri="{FF2B5EF4-FFF2-40B4-BE49-F238E27FC236}">
                    <a16:creationId xmlns:a16="http://schemas.microsoft.com/office/drawing/2014/main" id="{B64671A1-D5F8-ED58-D0A6-14626A281E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8640" y="294418"/>
                <a:ext cx="2730596" cy="1999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C12738BF-74CA-0C7E-4BD0-B1CFDEBB3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060" y="376900"/>
              <a:ext cx="3072670" cy="225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581642-2E33-8BB9-8644-2F05118BD19E}"/>
              </a:ext>
            </a:extLst>
          </p:cNvPr>
          <p:cNvGrpSpPr/>
          <p:nvPr/>
        </p:nvGrpSpPr>
        <p:grpSpPr>
          <a:xfrm>
            <a:off x="5994639" y="1887961"/>
            <a:ext cx="3190661" cy="2407712"/>
            <a:chOff x="6113997" y="2476225"/>
            <a:chExt cx="3190661" cy="240771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71E121A-7564-163D-E1D6-CD128EDE036B}"/>
                </a:ext>
              </a:extLst>
            </p:cNvPr>
            <p:cNvGrpSpPr/>
            <p:nvPr/>
          </p:nvGrpSpPr>
          <p:grpSpPr>
            <a:xfrm>
              <a:off x="6164029" y="2476225"/>
              <a:ext cx="3140629" cy="2407712"/>
              <a:chOff x="6164029" y="2476225"/>
              <a:chExt cx="3140629" cy="240771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84D7546-F7C2-CCC8-541B-75285D0C5029}"/>
                  </a:ext>
                </a:extLst>
              </p:cNvPr>
              <p:cNvGrpSpPr/>
              <p:nvPr/>
            </p:nvGrpSpPr>
            <p:grpSpPr>
              <a:xfrm>
                <a:off x="6176964" y="2476225"/>
                <a:ext cx="3127694" cy="2407712"/>
                <a:chOff x="6176964" y="2476225"/>
                <a:chExt cx="3127694" cy="2407712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70F7EFC1-1E95-1A02-48EB-627E9A4937DA}"/>
                    </a:ext>
                  </a:extLst>
                </p:cNvPr>
                <p:cNvGrpSpPr/>
                <p:nvPr/>
              </p:nvGrpSpPr>
              <p:grpSpPr>
                <a:xfrm>
                  <a:off x="6176964" y="2476225"/>
                  <a:ext cx="3081545" cy="2272123"/>
                  <a:chOff x="6253807" y="2463260"/>
                  <a:chExt cx="3081545" cy="2272123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F9A6369D-0285-7D9B-7985-73258375DC9D}"/>
                      </a:ext>
                    </a:extLst>
                  </p:cNvPr>
                  <p:cNvGrpSpPr/>
                  <p:nvPr/>
                </p:nvGrpSpPr>
                <p:grpSpPr>
                  <a:xfrm>
                    <a:off x="6253807" y="2463260"/>
                    <a:ext cx="3081545" cy="2224374"/>
                    <a:chOff x="6247760" y="2367918"/>
                    <a:chExt cx="3081545" cy="2224374"/>
                  </a:xfrm>
                </p:grpSpPr>
                <p:grpSp>
                  <p:nvGrpSpPr>
                    <p:cNvPr id="4" name="Group 3">
                      <a:extLst>
                        <a:ext uri="{FF2B5EF4-FFF2-40B4-BE49-F238E27FC236}">
                          <a16:creationId xmlns:a16="http://schemas.microsoft.com/office/drawing/2014/main" id="{1489424D-986F-4F07-B3A2-A625A9B34F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7760" y="2367918"/>
                      <a:ext cx="3081545" cy="2153995"/>
                      <a:chOff x="6246074" y="2436594"/>
                      <a:chExt cx="3081545" cy="2153995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AFD0057F-62D6-E629-99A0-233486F50D7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4611" y="2436594"/>
                        <a:ext cx="3073008" cy="2074117"/>
                        <a:chOff x="6254611" y="2436594"/>
                        <a:chExt cx="3073008" cy="2074117"/>
                      </a:xfrm>
                    </p:grpSpPr>
                    <p:pic>
                      <p:nvPicPr>
                        <p:cNvPr id="5124" name="Picture 4">
                          <a:extLst>
                            <a:ext uri="{FF2B5EF4-FFF2-40B4-BE49-F238E27FC236}">
                              <a16:creationId xmlns:a16="http://schemas.microsoft.com/office/drawing/2014/main" id="{4A2C2869-0B91-7845-29BB-C41ECE211A8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9775" y="24365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6" name="Picture 18">
                          <a:extLst>
                            <a:ext uri="{FF2B5EF4-FFF2-40B4-BE49-F238E27FC236}">
                              <a16:creationId xmlns:a16="http://schemas.microsoft.com/office/drawing/2014/main" id="{5BEAB325-3D0D-4902-4B4C-BC407A798C7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4611" y="2508746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2" name="Picture 4">
                        <a:extLst>
                          <a:ext uri="{FF2B5EF4-FFF2-40B4-BE49-F238E27FC236}">
                            <a16:creationId xmlns:a16="http://schemas.microsoft.com/office/drawing/2014/main" id="{3BB96C7A-F1EF-3088-2054-B1F7A47990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6074" y="258862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098" name="Picture 2">
                      <a:extLst>
                        <a:ext uri="{FF2B5EF4-FFF2-40B4-BE49-F238E27FC236}">
                          <a16:creationId xmlns:a16="http://schemas.microsoft.com/office/drawing/2014/main" id="{BFF32F7D-C7CD-7326-4281-C5B06D12F7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5015" y="2590327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73573A7C-FBFF-49DB-C3B9-769ECEB5B5B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2000" y="2761651"/>
                    <a:ext cx="3024580" cy="19737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4" name="Picture 2">
                  <a:extLst>
                    <a:ext uri="{FF2B5EF4-FFF2-40B4-BE49-F238E27FC236}">
                      <a16:creationId xmlns:a16="http://schemas.microsoft.com/office/drawing/2014/main" id="{64BF1235-3DA5-6676-0973-82B37B6DEC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36814" y="28819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4">
                <a:extLst>
                  <a:ext uri="{FF2B5EF4-FFF2-40B4-BE49-F238E27FC236}">
                    <a16:creationId xmlns:a16="http://schemas.microsoft.com/office/drawing/2014/main" id="{913552AB-2EDB-42FB-689D-9BD11AD940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4029" y="2522851"/>
                <a:ext cx="2837198" cy="2077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24FDB256-9375-5C00-6CDC-8BC454F86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3997" y="2631799"/>
              <a:ext cx="3072670" cy="225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D8554F-7B55-37FA-D225-709912E224B4}"/>
              </a:ext>
            </a:extLst>
          </p:cNvPr>
          <p:cNvGrpSpPr/>
          <p:nvPr/>
        </p:nvGrpSpPr>
        <p:grpSpPr>
          <a:xfrm>
            <a:off x="9001227" y="4631645"/>
            <a:ext cx="2844350" cy="2231916"/>
            <a:chOff x="9001227" y="4631645"/>
            <a:chExt cx="2844350" cy="2231916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9144D636-CC13-6867-0670-B1D2FAC42C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3938" y="4631645"/>
              <a:ext cx="2689411" cy="1969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8F20C485-7B99-9E15-97EC-44B93528D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227" y="4780433"/>
              <a:ext cx="2844350" cy="208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BF9BED-92F8-7B54-88DE-C4282D263D1E}"/>
              </a:ext>
            </a:extLst>
          </p:cNvPr>
          <p:cNvGrpSpPr/>
          <p:nvPr/>
        </p:nvGrpSpPr>
        <p:grpSpPr>
          <a:xfrm>
            <a:off x="8968064" y="2468683"/>
            <a:ext cx="2951322" cy="2252889"/>
            <a:chOff x="8968064" y="2468683"/>
            <a:chExt cx="2951322" cy="225288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E619938-65BE-E079-D95C-9A044F87AA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815" y="2468683"/>
              <a:ext cx="2844349" cy="208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>
              <a:extLst>
                <a:ext uri="{FF2B5EF4-FFF2-40B4-BE49-F238E27FC236}">
                  <a16:creationId xmlns:a16="http://schemas.microsoft.com/office/drawing/2014/main" id="{AC55437B-9742-8823-7042-7DE8C4595D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064" y="2560100"/>
              <a:ext cx="2951322" cy="2161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145CDB1-6C6A-65E5-600B-F6EF198C07F8}"/>
              </a:ext>
            </a:extLst>
          </p:cNvPr>
          <p:cNvGrpSpPr/>
          <p:nvPr/>
        </p:nvGrpSpPr>
        <p:grpSpPr>
          <a:xfrm>
            <a:off x="6116984" y="4530887"/>
            <a:ext cx="3134027" cy="2387460"/>
            <a:chOff x="6116984" y="4530887"/>
            <a:chExt cx="3134027" cy="238746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976737F-9714-CAB0-65D9-B29985187893}"/>
                </a:ext>
              </a:extLst>
            </p:cNvPr>
            <p:cNvGrpSpPr/>
            <p:nvPr/>
          </p:nvGrpSpPr>
          <p:grpSpPr>
            <a:xfrm>
              <a:off x="6152998" y="4530887"/>
              <a:ext cx="3098013" cy="2387460"/>
              <a:chOff x="6152998" y="4530887"/>
              <a:chExt cx="3098013" cy="2387460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34FF0F7-F618-2E84-32B3-443905FCFC24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98013" cy="2387460"/>
                <a:chOff x="6152998" y="4530887"/>
                <a:chExt cx="3098013" cy="2387460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AF2531E-F665-9221-7AC4-5595A5081869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86126" cy="2303443"/>
                  <a:chOff x="6181413" y="4522289"/>
                  <a:chExt cx="3086126" cy="2303443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4FFB29FD-1910-F15D-993C-6AB4DD25458B}"/>
                      </a:ext>
                    </a:extLst>
                  </p:cNvPr>
                  <p:cNvGrpSpPr/>
                  <p:nvPr/>
                </p:nvGrpSpPr>
                <p:grpSpPr>
                  <a:xfrm>
                    <a:off x="6181413" y="4522289"/>
                    <a:ext cx="3078500" cy="2232390"/>
                    <a:chOff x="6210093" y="4509901"/>
                    <a:chExt cx="3078500" cy="2232390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3E59DEF5-80EF-11B3-FAC4-E9E9A7CFAD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8630" y="4509901"/>
                      <a:ext cx="3069963" cy="2147411"/>
                      <a:chOff x="6254611" y="4623948"/>
                      <a:chExt cx="3069963" cy="2147411"/>
                    </a:xfrm>
                  </p:grpSpPr>
                  <p:grpSp>
                    <p:nvGrpSpPr>
                      <p:cNvPr id="10" name="Group 9">
                        <a:extLst>
                          <a:ext uri="{FF2B5EF4-FFF2-40B4-BE49-F238E27FC236}">
                            <a16:creationId xmlns:a16="http://schemas.microsoft.com/office/drawing/2014/main" id="{3059A2BE-AC11-88B2-B147-781A61788D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30" y="4623948"/>
                        <a:ext cx="3067844" cy="2056550"/>
                        <a:chOff x="6253820" y="4527961"/>
                        <a:chExt cx="3067844" cy="2056550"/>
                      </a:xfrm>
                    </p:grpSpPr>
                    <p:pic>
                      <p:nvPicPr>
                        <p:cNvPr id="5126" name="Picture 6">
                          <a:extLst>
                            <a:ext uri="{FF2B5EF4-FFF2-40B4-BE49-F238E27FC236}">
                              <a16:creationId xmlns:a16="http://schemas.microsoft.com/office/drawing/2014/main" id="{04E11AFC-D5EB-7251-3AB7-823CE54555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3820" y="4527961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8" name="Picture 20">
                          <a:extLst>
                            <a:ext uri="{FF2B5EF4-FFF2-40B4-BE49-F238E27FC236}">
                              <a16:creationId xmlns:a16="http://schemas.microsoft.com/office/drawing/2014/main" id="{D7E2E2A9-F88D-E6E4-84D9-DDA6686A296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64796" y="4610779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222C8FE5-88F6-C73C-224F-1C91FDC047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611" y="476939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2" name="Picture 6">
                      <a:extLst>
                        <a:ext uri="{FF2B5EF4-FFF2-40B4-BE49-F238E27FC236}">
                          <a16:creationId xmlns:a16="http://schemas.microsoft.com/office/drawing/2014/main" id="{9B179D14-B6DF-82E0-867D-A0B4F1332A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10093" y="4740326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7604B1C3-C771-C2AD-4964-E1D77ED1E74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99695" y="4823767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6" name="Picture 4">
                  <a:extLst>
                    <a:ext uri="{FF2B5EF4-FFF2-40B4-BE49-F238E27FC236}">
                      <a16:creationId xmlns:a16="http://schemas.microsoft.com/office/drawing/2014/main" id="{034C4D2D-5204-88EF-FE49-365CC769E1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3167" y="491638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5" name="Picture 6">
                <a:extLst>
                  <a:ext uri="{FF2B5EF4-FFF2-40B4-BE49-F238E27FC236}">
                    <a16:creationId xmlns:a16="http://schemas.microsoft.com/office/drawing/2014/main" id="{66094B96-A0E5-A25F-B020-9557B6B5C6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4029" y="4685387"/>
                <a:ext cx="2837198" cy="2077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18">
              <a:extLst>
                <a:ext uri="{FF2B5EF4-FFF2-40B4-BE49-F238E27FC236}">
                  <a16:creationId xmlns:a16="http://schemas.microsoft.com/office/drawing/2014/main" id="{E3A9E677-F588-059D-B022-4B63F40435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984" y="4788890"/>
              <a:ext cx="2884305" cy="2112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730D4BF-4763-BFF9-2C2E-018AE1C2CB42}"/>
              </a:ext>
            </a:extLst>
          </p:cNvPr>
          <p:cNvGrpSpPr/>
          <p:nvPr/>
        </p:nvGrpSpPr>
        <p:grpSpPr>
          <a:xfrm>
            <a:off x="6148844" y="2491582"/>
            <a:ext cx="3024581" cy="2291631"/>
            <a:chOff x="6129866" y="2602569"/>
            <a:chExt cx="3024581" cy="2291631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A663C92F-6F84-B41D-7FED-FD3D912BAF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230" y="2602569"/>
              <a:ext cx="2863955" cy="2097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BCA87ED-DCE9-0EC9-28CC-E736AB35DD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9866" y="2679075"/>
              <a:ext cx="3024581" cy="221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016DE7-7AA1-53FC-44C8-52D97ED3FF0E}"/>
              </a:ext>
            </a:extLst>
          </p:cNvPr>
          <p:cNvGrpSpPr/>
          <p:nvPr/>
        </p:nvGrpSpPr>
        <p:grpSpPr>
          <a:xfrm>
            <a:off x="6130747" y="4518253"/>
            <a:ext cx="3024580" cy="2285997"/>
            <a:chOff x="6130747" y="4518253"/>
            <a:chExt cx="3024580" cy="2285997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716C4EF3-5A3C-CC93-A4EE-2DE27BBAF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179" y="4746963"/>
              <a:ext cx="2809065" cy="2057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D7F1648-CAF2-366A-0FB2-28E9B9877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0747" y="4518253"/>
              <a:ext cx="3024580" cy="221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−9.91742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104888" y="366045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104888" y="5642910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9FBAD5B-AA5D-CE20-4BE9-03081BC4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45" y="2207125"/>
            <a:ext cx="2886283" cy="22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68EE54A-02E5-83AE-117D-C8D857947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950" y="4391626"/>
            <a:ext cx="3075303" cy="234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21169</TotalTime>
  <Words>685</Words>
  <Application>Microsoft Office PowerPoint</Application>
  <PresentationFormat>Widescreen</PresentationFormat>
  <Paragraphs>110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164</cp:revision>
  <dcterms:created xsi:type="dcterms:W3CDTF">2023-07-26T17:49:20Z</dcterms:created>
  <dcterms:modified xsi:type="dcterms:W3CDTF">2024-11-30T06:41:42Z</dcterms:modified>
</cp:coreProperties>
</file>